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03" r:id="rId2"/>
    <p:sldId id="302" r:id="rId3"/>
    <p:sldId id="256" r:id="rId4"/>
    <p:sldId id="257" r:id="rId5"/>
    <p:sldId id="260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97A168-F247-D91F-DD0C-9864AA15B0A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2CE31-1284-561C-255B-4F0859E1429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39860-C95A-987F-399C-267BE8A3AE8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1AEB8-8B05-FC0D-F981-13EA12B74F6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D7EADF-B32A-40E5-8452-0C3E69B9121A}" type="slidenum">
              <a:t>‹#›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8722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720DC-3380-6941-EE2C-CFD42E60C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E4E75-B13F-7F96-55DE-08EE7AB2235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B5B7208-4222-4FB1-1609-C1C91DAF23E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2F8E5-1C33-BBF4-21C6-0120529D034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9ABE7-4068-7788-3B6C-9CEAD820587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FF56B-A130-A5FC-2872-D3A73D34B3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96FD44E-4CCF-4AEC-BBDD-2880C05CF3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4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GB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F245106-9182-68A4-ACEF-5902F2C82CF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1E4604-A6BA-4F23-BB00-E42FE7B50157}" type="slidenum">
              <a:t>3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35CC3C8-420A-FDD1-A557-11ED6701A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98CD867-2C26-A72B-C5BD-13EBFD67BE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F438E7D-7E6A-3690-CDB4-12410988E7C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AABDCA-0F2A-4B6A-842C-5F489D5962F4}" type="slidenum">
              <a:t>12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604F3EA-DC23-C349-47BE-C52335AD3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88C67FA-7787-F0C1-50C4-C049F43B1D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E243D5D-F55C-76B7-0C14-2454CF448D2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66FD3B-281A-498D-B332-488FC8877838}" type="slidenum">
              <a:t>13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DE26EB6-C118-6229-8800-9D1383E92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2C07F2B-BBE2-7E55-02F8-0F3A6599A7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EACC1C4-73A4-4E5F-2517-82C38E72221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E7B1A7-6422-499E-AAA8-71A1E2AD2529}" type="slidenum">
              <a:t>14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2D8EE24-026B-4D91-5F79-9AA355633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2C4C272-33E0-2F20-B46E-16CB530697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02A4E71-0E26-DE57-0DEA-0D58A02375F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453CB0-40AF-4E6B-836B-2002F6561497}" type="slidenum">
              <a:t>15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E807779-90B8-4601-A4F0-0E6AE8A76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41F67C31-2060-AE11-A52C-8FBBE1DE89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62F5348-DE5F-05CA-6574-F6531C3F9F4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6D2CFC-727F-4A6C-85F0-58D4D8367825}" type="slidenum">
              <a:t>16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2102507-D106-B914-DAE4-7D5C0BD66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8D3D280-BDA2-E3A3-ADAE-89AB047F0D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A795558-6CEF-CFB1-8D9D-3ABD56B72DF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D24388-8826-4579-93A9-B2A6A865D5D5}" type="slidenum">
              <a:t>17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20BDBB6-310A-8EA3-2A9B-688788A23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BA87573-70CD-EA33-3D0B-D3D6A6010A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16BAD35-196A-1DA5-F760-6E08C339B82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627EFC-F9A5-423F-A283-38033AF223BC}" type="slidenum">
              <a:t>18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326F562-3964-EE19-AC52-4B845CF01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6B7BD400-0D99-4C4F-A5B2-E2D5C3420A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BE187BB-09C4-6A82-44BB-54386E51CFC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84AA66-DA9B-4308-9B81-409CCB27F37A}" type="slidenum">
              <a:t>19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7B9D638-0F35-E3B0-97A1-AF74177D4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984E72B-EFBF-B8E2-E94A-E72C1F4F12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75DE1B2-8166-CD3F-7914-266E647AE25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49A768-DE50-4ECB-8CAA-B931866EF4EB}" type="slidenum">
              <a:t>20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3B2B4F8-0DA6-70E4-A5A9-6436AA8BE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61B42A-3FC8-3274-6742-9006B40B27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256E6AA-664D-BCF4-CE41-FE848A8E91E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BB9480-5B2A-4AE4-8A34-8CC5403BEBE9}" type="slidenum">
              <a:t>21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4C091D6-9D9B-29F6-19C4-633995081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CA780A0-C9A2-6E5A-05D8-177FD5C436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987B4CC-14B9-58B6-7115-2767678ABFF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009763-67A5-4D86-B6F0-DADD8F86B407}" type="slidenum">
              <a:t>4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B031ADE-AF2F-49D7-D590-9F3AF6B14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801CBD8-3694-B8EF-6B36-486E486F06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15D89B1-2301-57CA-41C0-FE01ABD6DE6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B5E7B3-04F1-4578-8386-4AE963D89070}" type="slidenum">
              <a:t>22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00F2373-EB2C-9625-AFFA-B8E95A523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2A09783-DC6F-A029-1FA7-89DA480B26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08D19AA-B86E-E3C9-BC0F-8C6B0B2B275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0F777C-ACB7-4B93-BBFA-EF800A82EC35}" type="slidenum">
              <a:t>23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C68B805-CDBA-A3CB-BD54-482582FB8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ED60D81-E4B6-A070-7483-F25B0574BD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78583F1-B8D5-9753-DFF2-1EA0EADD8E3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DB9139-F966-49F3-A1EE-40AD49ACED67}" type="slidenum">
              <a:t>24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CB28B7F-35D6-1FC6-63AA-11DEA5A7B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F4069C7-87A1-38F6-6A82-B0198A13F6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3244E77-9514-611A-D2BB-9886F1798C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2B9528-F27F-45D9-8328-9E7E76440721}" type="slidenum">
              <a:t>25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F0486B4-C5D6-D1D8-F616-A5A1BDC37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9F374A5-11D5-37A5-2DF4-DC6967B0D6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6B4B80A-A107-A563-3A83-440C0B2C817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603EF3-B15C-4220-9C38-5F2AACABF3B4}" type="slidenum">
              <a:t>26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C36C5AE-1877-BF32-9479-ECC5B09E1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F3402E4-2632-2442-75E4-79979EACA4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A782464-3C5A-3ABE-5E4A-2C496CED370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C545E8-C7FB-43DF-9E64-9C0971D6484D}" type="slidenum">
              <a:t>27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7320D46-18D3-771D-323B-62CD3C227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F14AD96-8CF5-2BB1-E26D-BDA531F59E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AE7ED58-FA6A-A137-0440-5F8BEFAD560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DF6C56-1B94-4611-8CC8-B08FA955DEC4}" type="slidenum">
              <a:t>28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3A5C320-8A7B-644D-5F1B-C07D6BAD7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62B97CD-E506-A82E-EA0B-DF71B4E27A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2765020-8C1C-D062-83CA-0447686A8D2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EDCB8-4122-4D03-A326-F74C5BD98CFA}" type="slidenum">
              <a:t>29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C3DEE67-2851-93FB-F0C9-8E3367654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ECC081A-C47D-2C1D-9E4F-85151CBE8B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A43E104-C4A1-6461-2C0B-81EB0BF2C82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53611F-F59A-4ABE-9DC1-BF942D1D21B3}" type="slidenum">
              <a:t>30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903493D-33F1-62F0-0D90-54CA1AA9C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4B9D60E-74F4-27D9-17E5-9B6264E970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67C159E-7134-C8CE-C1F8-6769CFF58BC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C5459-3AFC-4ED9-ADEF-023D115084BC}" type="slidenum">
              <a:t>31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D57BA59-5F07-B723-3F6D-60AEED65C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19B6BF3-13D1-82CF-7C1F-0BD4E40E5F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3C8EB1B-C5B3-5C8F-B5EE-51B3EEC3F11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6F14E5-2D9F-4DC0-9470-8892AC2375A8}" type="slidenum">
              <a:t>5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B29A9DE-73C2-5972-94CB-901495443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8B26D7F-4D14-F406-2123-096AF8D3F6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6736539-E4E7-418D-5732-3CEA682EBD0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33A4E6-3356-47FC-9563-A664470772F1}" type="slidenum">
              <a:t>32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60F5FB0-64BA-7DEC-1019-1B4B6075D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A77003E-7C69-96F7-F17D-419DE3A525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CF488A5-ACAB-CA54-6FC7-9A7CF775654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BFD39F-6927-4139-A0F0-897E4952D784}" type="slidenum">
              <a:t>33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C74B5A4-4177-5F7E-4AD8-31F47C812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9157741-FF71-76EE-8CB5-84D09F87A8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F9B2D7E-C2C8-73D2-ACFA-446848973D3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D21BC6-C03F-41A1-9828-5EA4CB8DFD80}" type="slidenum">
              <a:t>34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F7E7EF5-5842-B356-2A9C-914C847F9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DCA3848-604C-CA22-A46E-90A397FD38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D611C26-18DD-A89A-10E4-66E120639E8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14A23F-427B-4BEE-82A4-E7DFD1275BC9}" type="slidenum">
              <a:t>35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E32C2E2-CB14-851F-880B-70C7CC485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97121AA-DB9D-767F-062B-47587C045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A040EF2-4776-57FD-5CC6-A64A72A30C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1B449E-A37A-4269-8A16-754BFF733C20}" type="slidenum">
              <a:t>36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7D6A072-0C26-C3D2-4487-71E6140D8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E2DCB0A-3ABA-84F1-DC03-A6AE326F45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5B8E03D-8C13-FAC9-F17D-53F23B7A706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90C784-AB91-4E17-A1DD-8DB93BC67F03}" type="slidenum">
              <a:t>37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0B13E09-5BD5-E65E-4D7A-647A408A7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7EDA9B4-B75C-102B-12C0-7ACD141E10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FC1F639-130C-CAEE-4D64-8BDE1E941A3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8FAFCF-6A70-4F09-A931-EEFF936919ED}" type="slidenum">
              <a:t>38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64722FF-5F78-7D6B-EE9E-B3300DA25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0C8C035-D54D-4C54-1C9E-3604B14A69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18CE074-B865-8049-4DAD-7AE127E0673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44162C-E721-41AA-9564-938FD7F758EB}" type="slidenum">
              <a:t>39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BDD86E0-F757-A971-638F-6049B19D3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3299195B-67DD-938B-542E-938F64DD58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FDF25CA-E146-FC96-5061-5281A0B4380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9E8880-27C3-4919-AA8F-220EA1D2024D}" type="slidenum">
              <a:t>40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2D88C3B-B87B-D4CE-CCB4-6A21F766C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2D959C-A2CE-4A8A-CEF3-7C010D572A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97DECD7-FFFF-C4BC-01BD-BFC25B08ABB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0415A7-9319-491D-BD9D-3FED94C714B9}" type="slidenum">
              <a:t>41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7DE499D-B37C-A85A-4305-69380DAF4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9E591E5-6E04-5F8E-E5C0-10D0371000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5558362-13FE-C063-AD92-4C4DC78E9E0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8F7EF2-2799-48E5-AA91-D1964E570F1A}" type="slidenum">
              <a:t>6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29D1ECA-4F14-CBA8-FE5C-46D496315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62E53411-2BBE-7E0C-D458-B280CFAA9C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A995E30-654F-50D7-5704-704E25DA3F5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A4725B-8FA1-45DB-9F6E-BB5BA2AB1E6C}" type="slidenum">
              <a:t>42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25A0BE90-A0D7-757B-4C4B-66D17B32C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CC7A665-8BBD-7D9A-DE7E-707ED16712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13B320C-6EF0-7F52-47A6-74F54309CC2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1DABFD-F162-4816-B11D-5A949F46C410}" type="slidenum">
              <a:t>43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9175179-DA9F-36BF-A538-B164B61A2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E178713-C728-1FDF-0197-5763AA1FB9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45174E3-A670-9B88-03AB-2C9E58AF094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6AC818-1A1D-4F39-BE55-8E6BF2686272}" type="slidenum">
              <a:t>44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A6F8E68-8070-AEBB-B388-50EDDF18D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81B3F75-449D-FD52-60F6-9F58D0ECA8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56C9CAC-095A-3BB3-7D89-DBE226E0911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00C1A0-0E3D-4A85-90DD-DB1FB852CD15}" type="slidenum">
              <a:t>45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E77BDCF-8F38-FFD9-E341-C99DCBE1E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B8E226E-54F4-F642-7940-7A5F11E2F3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A60718B-49F8-DE62-7EA6-C305A862F98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F7A97A-EF09-4BA8-9BE9-AAEBC020D66F}" type="slidenum">
              <a:t>46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5760AE9-E4B4-3BBA-A891-1D84BF953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14BF8CC-5070-2204-BA10-69A81606DF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3010A78-B50E-D230-D527-6A2BBC10EEF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25DC1C-2A76-4812-93E6-03B802D4CEA9}" type="slidenum">
              <a:t>47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2B46CEE9-2A20-44DD-D528-3CF4FD11A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6D5ABA0-D37B-ED30-AD00-7449C3A87E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CC39544-9D1B-0B61-47F4-829BACA8FD3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907691-3E87-499D-B04A-F1B5050EBAA2}" type="slidenum">
              <a:t>48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D60B13E-966B-A18F-AACA-FE6C072C3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3D5C25F-8164-F619-BC9C-16691A91F9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77F162B-6C1E-F6F9-03B3-DAE82C7F4D5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9254BD-694E-4934-B951-62A90A65A543}" type="slidenum">
              <a:t>7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2F9242D-FDCE-3A3E-0B34-4D6682AC8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EDA6BB0-87C6-7B19-5D5D-ECB4B8C320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CB70C7-0AE9-B253-AE3F-23DB187AA3D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B422F9-6549-45B5-BFAA-D548DE102324}" type="slidenum">
              <a:t>8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14B9AD7-5379-EBA7-22D7-9876C0520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C892D4F-BF04-0654-36F0-CDB15F212D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798919A-C104-EA9E-EE69-E3DCFE1840F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E296F2-2079-4B6C-9779-BA575051DF55}" type="slidenum">
              <a:t>9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5477CAE-A31B-A7DF-0F6C-796988F48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6804266-4945-E02E-045E-440C60E6BB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85E20EB-2125-D2CA-DF9B-0C307292E26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36EC8-E566-41EF-A53D-152F0510DE20}" type="slidenum">
              <a:t>10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A27B6A4-3D0A-C757-4C51-28DC47AA8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40AEB14A-516E-6640-DF7C-DA89DE99FA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C363B8A-0CBD-2FD7-B48B-8FBCD2CF6D0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6A48D8-AFE0-43D0-B82A-BA2CA3228885}" type="slidenum">
              <a:t>11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BD8C5BA-8D01-66DF-B159-ACD686B2B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489DEDE8-E950-E8CE-6B81-66636CC545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F3C4-3104-EAB9-22C9-257953AC854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4C55-88CB-C933-64F4-D893B1106D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44C05-5EDB-4F56-DA86-F8FC4CAC81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63B3C-103E-DBA2-5B7C-B4405C65D2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656FA-3344-33A8-0E27-C12FFAC5FC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14D7D-2958-4B20-97E6-918BDC101CA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2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9224-05E1-E929-D80F-F7359600ED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92AB1-9E66-4877-4849-6ED089E5CAC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909D7-D5ED-3744-7F5F-AFF3AAAD6D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3033A-508F-5CAF-141D-E0D79DDA7C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CA3D1-CE2E-E41C-F70E-6069F478A8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33E96-7072-4BAC-B1A0-1156C09E9D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0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1C381-188D-CDBA-DECC-0500CA8A5B3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E3243-A56B-C202-B169-25F8156ACAD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E38C0-2F40-2697-89C5-480EE91FEA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5318-39DF-25FA-EA0C-CFA183BD09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33BB2-F509-7DC8-F507-39081BCB47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140643-BEF3-43FE-A758-6FC35A8CE7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6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464C-8F87-F4A6-0096-1C53D0857C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09D8-FBD3-7564-2128-C01FCF334E5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3F660-7E3D-1EB9-13B4-AE215B13A5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3BD2A-CB57-9A31-5312-CD305FBC20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6D04-134C-8B2A-374F-67AC99D264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E7F6B-B673-4ED7-BAB5-D54C6029A96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7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1822-861A-1B44-33DA-57682BD0FD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DCA50-BEFA-A027-97CC-21996A3DE7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4858-DCCF-E40E-956F-A128332596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CADF-68B6-5EAB-09E9-E59D4597C8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908AC-D0FA-250E-FDE2-A7A6316A69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8CC93C-E57D-4FEE-9E46-3ECDDE3E05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0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E21A-7D07-252A-1E43-C5DF0D5598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A9352-FF1B-595D-DBA3-F01664C817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C090-A160-6AD6-4B81-DCC3A468E2E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CDF2E-7220-7DDB-86BD-BDC8F07DC4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4C827-4273-C219-AF70-031017D0D3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F169-C41C-CD58-A8D3-153842734C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DD3969-E987-40F2-8F16-B8C214E618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1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197A-E719-F629-468B-6B6399908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7ED4-B675-CD69-AF6F-916550E04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332E-CAB2-1E62-9B53-6F52C76EEEB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84FE0-E87A-A30E-802F-64F1C060101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9D683-F258-3CF6-8866-F0CDE0AC51A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E8E36-951F-5876-3618-BC32DB3D9A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319A8-4220-3A6F-D12C-406C3F490E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29DA8-4ACA-FBEF-AE56-BF465B4A54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EA1AD8-93A2-47CB-A7C2-CEE1F324FA6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857-DB3A-EBC3-2DEA-7769370328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31938-7670-F825-398C-29001BB4E6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592D8-4FF8-75F2-8690-5D570ECA21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13E01-08F2-6FD2-24F6-8E699B91D7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FB611-412D-41AF-BC72-1342E9313A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6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BB56F-F2AA-F4E1-521F-F823F5B6AA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1FCF4-1205-E8B9-8625-F3C05D2C92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200EE-42CA-9AA6-962D-DB1C492171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E15B13-6FC7-471F-A6B0-5C21042764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657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4D2F-C17C-5759-EC69-92A605241C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10E9-C456-179C-7ADC-29401A8684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E6FDE-78B6-79A5-07AD-D2531241829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51E8D-EA6B-110B-02CE-260025D47B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3B4B-48A5-BEDD-9BA6-33D8DCE390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146BA-5241-D913-6256-37455F08EE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EE87ED-B4D5-4C4D-B378-45004DAB54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8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0C49-5419-C2E8-7928-CCD94CD56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D4C7C-D3AC-F1DE-277D-E65E639ECA4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62BF2-208E-46A4-BCDA-6C661CE3D3B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89D8-D22B-879C-901C-0A243A5B75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F7055-45A5-D3BD-E486-47B920A19C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28462-56CE-E187-263B-9A7BB3F8B4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79241-E79F-46A1-9799-10D3206E32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3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04DB0-51D1-54FE-A5E6-7317DE6C93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8ED73-F5C7-C3A7-E0EA-7E68B01DD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55DC3-D9B5-4F85-7600-3A2653D91AD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78510-2A8F-0D7E-F6C6-FA3E032EF7F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1157-076A-98AE-9314-3A12124A5C0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C5A979D-0FD1-4D35-9D40-C823B7D26511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efore_Chris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B1B87-B96B-644D-BD25-B18A64E29126}"/>
              </a:ext>
            </a:extLst>
          </p:cNvPr>
          <p:cNvSpPr txBox="1"/>
          <p:nvPr/>
        </p:nvSpPr>
        <p:spPr>
          <a:xfrm>
            <a:off x="2159364" y="1329071"/>
            <a:ext cx="5761890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Bible,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Religion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         and Rule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70779E6-F1DD-A4B6-6C2D-86B6696A1A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5" y="1812240"/>
            <a:ext cx="5939997" cy="31733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45417B-1BEA-94E8-1F05-F9344146A3E8}"/>
              </a:ext>
            </a:extLst>
          </p:cNvPr>
          <p:cNvSpPr txBox="1"/>
          <p:nvPr/>
        </p:nvSpPr>
        <p:spPr>
          <a:xfrm>
            <a:off x="2520004" y="83771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Maurice Tiberius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153696B-2DD7-22B6-481C-861C4AD2EE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6" y="1799996"/>
            <a:ext cx="6592321" cy="32957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BC92B-DFB0-C05C-D3C2-10CF6F4FC3E3}"/>
              </a:ext>
            </a:extLst>
          </p:cNvPr>
          <p:cNvSpPr txBox="1"/>
          <p:nvPr/>
        </p:nvSpPr>
        <p:spPr>
          <a:xfrm>
            <a:off x="234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AngloSaxon Sceat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AC4B008-2345-AD9B-4622-2ECB2A5F05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6" y="1714317"/>
            <a:ext cx="6839995" cy="33256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D5535-B617-21AF-4C84-9E3A6635CA5D}"/>
              </a:ext>
            </a:extLst>
          </p:cNvPr>
          <p:cNvSpPr txBox="1"/>
          <p:nvPr/>
        </p:nvSpPr>
        <p:spPr>
          <a:xfrm>
            <a:off x="252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Heraclius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F7E8426-9BB4-8A3D-F71C-12C5D97A63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996" y="2056321"/>
            <a:ext cx="7020004" cy="31636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3FA64-2037-E602-3939-5621B0250136}"/>
              </a:ext>
            </a:extLst>
          </p:cNvPr>
          <p:cNvSpPr txBox="1"/>
          <p:nvPr/>
        </p:nvSpPr>
        <p:spPr>
          <a:xfrm>
            <a:off x="252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Constans II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E4D6BAE-6B4F-4965-D8F5-59F4845C31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5" y="1799996"/>
            <a:ext cx="5775478" cy="288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1E68EE-21AA-C31A-D754-A51F532E92F1}"/>
              </a:ext>
            </a:extLst>
          </p:cNvPr>
          <p:cNvSpPr txBox="1"/>
          <p:nvPr/>
        </p:nvSpPr>
        <p:spPr>
          <a:xfrm>
            <a:off x="252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Frankish Coin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E1DCCA1-A1DF-2981-1A66-D7E597E7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5" y="1979996"/>
            <a:ext cx="5939997" cy="2981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9B19F-B104-C15D-FB3B-99DA20D64009}"/>
              </a:ext>
            </a:extLst>
          </p:cNvPr>
          <p:cNvSpPr txBox="1"/>
          <p:nvPr/>
        </p:nvSpPr>
        <p:spPr>
          <a:xfrm>
            <a:off x="2520004" y="83771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Pippin III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89978A1-16B3-2344-4BA4-B99A2AEFE5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996" y="1892158"/>
            <a:ext cx="7020004" cy="35380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42943-7CA7-C6B2-0063-8F6441694766}"/>
              </a:ext>
            </a:extLst>
          </p:cNvPr>
          <p:cNvSpPr txBox="1"/>
          <p:nvPr/>
        </p:nvSpPr>
        <p:spPr>
          <a:xfrm>
            <a:off x="252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Constantine 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AA663BA-0F56-D2FE-EB9F-54903C1F529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6" y="1587599"/>
            <a:ext cx="6839995" cy="36323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751006-3140-A653-1498-7F8571133026}"/>
              </a:ext>
            </a:extLst>
          </p:cNvPr>
          <p:cNvSpPr txBox="1"/>
          <p:nvPr/>
        </p:nvSpPr>
        <p:spPr>
          <a:xfrm>
            <a:off x="252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Basil II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12DDB89-1756-85F0-7A0E-AF4243B117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362" y="1717197"/>
            <a:ext cx="6479639" cy="35013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8B30A-48DD-4A15-0087-3471A973D111}"/>
              </a:ext>
            </a:extLst>
          </p:cNvPr>
          <p:cNvSpPr txBox="1"/>
          <p:nvPr/>
        </p:nvSpPr>
        <p:spPr>
          <a:xfrm>
            <a:off x="2520004" y="892079"/>
            <a:ext cx="5039999" cy="54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IDFont+F3" pitchFamily="18"/>
                <a:cs typeface="CIDFont+F3" pitchFamily="18"/>
              </a:rPr>
              <a:t>Mas’ud Ibn Mahmud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2E32F60-9AB5-2C95-1469-7B5B677912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5838" y="2071436"/>
            <a:ext cx="6554163" cy="33285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CD3EE-AF96-6049-701D-F06F8C739B93}"/>
              </a:ext>
            </a:extLst>
          </p:cNvPr>
          <p:cNvSpPr txBox="1"/>
          <p:nvPr/>
        </p:nvSpPr>
        <p:spPr>
          <a:xfrm>
            <a:off x="2700003" y="720720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Lucca - Henry III - 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F62DF-8582-0516-3345-2E96351B1138}"/>
              </a:ext>
            </a:extLst>
          </p:cNvPr>
          <p:cNvSpPr txBox="1"/>
          <p:nvPr/>
        </p:nvSpPr>
        <p:spPr>
          <a:xfrm>
            <a:off x="1403494" y="967563"/>
            <a:ext cx="7187604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Great Comet of 44 BC was a seven-day cometary outburst seen in July 44 BC. It was interpreted by Romans as a sign of the deification of recently assassinated dictator, Julius Caesar (100–44 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2" tooltip="Before Chr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Herod the Great (Roman) b.72BC during the reign of Julius Caesar. Ruled from 37/36BC to 1/4AD</a:t>
            </a:r>
            <a:b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Successors: Herod Archelaus (son), </a:t>
            </a:r>
            <a:r>
              <a:rPr lang="en-GB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Herod Agrippa I (grandson)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Philip the Tetrarch, Salome 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F2B0FC7-BB98-6F3C-2101-1341090D8A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2036" y="2159995"/>
            <a:ext cx="6087956" cy="288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642796-33E0-5FCF-E10C-8BCAE012D761}"/>
              </a:ext>
            </a:extLst>
          </p:cNvPr>
          <p:cNvSpPr txBox="1"/>
          <p:nvPr/>
        </p:nvSpPr>
        <p:spPr>
          <a:xfrm>
            <a:off x="2520004" y="720720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Constantine XI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C9ACF3F-D7D9-2D7A-C52D-12673485D0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5" y="2159995"/>
            <a:ext cx="5939997" cy="27536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4C7B5-DA9A-B5B1-3A73-E6D5C23B1AD5}"/>
              </a:ext>
            </a:extLst>
          </p:cNvPr>
          <p:cNvSpPr txBox="1"/>
          <p:nvPr/>
        </p:nvSpPr>
        <p:spPr>
          <a:xfrm>
            <a:off x="2880003" y="1079997"/>
            <a:ext cx="467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Alexius 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77ACF0F-0D3C-FFE4-8F74-95F1A5EA61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38235" y="1857960"/>
            <a:ext cx="6521756" cy="33620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3B8FC-0F31-406B-4F17-2DAFDB882472}"/>
              </a:ext>
            </a:extLst>
          </p:cNvPr>
          <p:cNvSpPr txBox="1"/>
          <p:nvPr/>
        </p:nvSpPr>
        <p:spPr>
          <a:xfrm>
            <a:off x="2700003" y="720720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Foulques V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B05014D-AD6A-868B-ED2E-802CE94367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996" y="1799996"/>
            <a:ext cx="6299996" cy="31496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A6AA0-953C-2299-3D3B-DC384B8CD2D2}"/>
              </a:ext>
            </a:extLst>
          </p:cNvPr>
          <p:cNvSpPr txBox="1"/>
          <p:nvPr/>
        </p:nvSpPr>
        <p:spPr>
          <a:xfrm>
            <a:off x="2700003" y="83771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Baldwin III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A003235-A7EC-3B5E-52A5-350C99F1436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40240" y="1848962"/>
            <a:ext cx="6719761" cy="33710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BA6C49-68DF-F2CE-4ABF-7181E624752A}"/>
              </a:ext>
            </a:extLst>
          </p:cNvPr>
          <p:cNvSpPr txBox="1"/>
          <p:nvPr/>
        </p:nvSpPr>
        <p:spPr>
          <a:xfrm>
            <a:off x="2700003" y="720720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Manuel 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D11F0BC-0D3C-64F6-F425-2BE2EEB66E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996" y="1996199"/>
            <a:ext cx="6237716" cy="30437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BBE6A-A1AE-5626-816F-4B44293A9A5D}"/>
              </a:ext>
            </a:extLst>
          </p:cNvPr>
          <p:cNvSpPr txBox="1"/>
          <p:nvPr/>
        </p:nvSpPr>
        <p:spPr>
          <a:xfrm>
            <a:off x="2520004" y="899998"/>
            <a:ext cx="5039999" cy="54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IDFont+F3" pitchFamily="18"/>
                <a:cs typeface="CIDFont+F3" pitchFamily="18"/>
              </a:rPr>
              <a:t>Bohemund III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DFD3A95-98F8-573F-50BA-8751D6A6A2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30316" y="1979996"/>
            <a:ext cx="6349675" cy="31237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F90BE8-E4FD-65C4-B684-B52278FBB3A0}"/>
              </a:ext>
            </a:extLst>
          </p:cNvPr>
          <p:cNvSpPr txBox="1"/>
          <p:nvPr/>
        </p:nvSpPr>
        <p:spPr>
          <a:xfrm>
            <a:off x="2700003" y="83771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Richard 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7BBE436-B97D-A11D-512C-6178EEC653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11517" y="1799996"/>
            <a:ext cx="6468474" cy="32551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2F6299-A52F-D329-5322-4CA4722B386E}"/>
              </a:ext>
            </a:extLst>
          </p:cNvPr>
          <p:cNvSpPr txBox="1"/>
          <p:nvPr/>
        </p:nvSpPr>
        <p:spPr>
          <a:xfrm>
            <a:off x="2700003" y="83771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Henry II - Cyprus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FC1B256-4B06-1A9A-DE88-8819DB97CE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6" y="1804321"/>
            <a:ext cx="6539761" cy="33242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DD8A0-1F4E-5FA3-7D08-6882FF3819A2}"/>
              </a:ext>
            </a:extLst>
          </p:cNvPr>
          <p:cNvSpPr txBox="1"/>
          <p:nvPr/>
        </p:nvSpPr>
        <p:spPr>
          <a:xfrm>
            <a:off x="2700003" y="899998"/>
            <a:ext cx="5039999" cy="54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IDFont+F3" pitchFamily="18"/>
                <a:cs typeface="CIDFont+F3" pitchFamily="18"/>
              </a:rPr>
              <a:t>Philip de Savoy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42FA769-5CEC-BAD3-D516-40E36D6A0C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24238" y="1979996"/>
            <a:ext cx="5675763" cy="3030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E2186-C6CF-190C-AB24-D017C2AF62B9}"/>
              </a:ext>
            </a:extLst>
          </p:cNvPr>
          <p:cNvSpPr txBox="1"/>
          <p:nvPr/>
        </p:nvSpPr>
        <p:spPr>
          <a:xfrm>
            <a:off x="2700003" y="837718"/>
            <a:ext cx="5039999" cy="54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IDFont+F3" pitchFamily="18"/>
                <a:cs typeface="CIDFont+F3" pitchFamily="18"/>
              </a:rPr>
              <a:t>Philippe de Tarente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E195B92-4A1E-82C2-4A1B-22CDC9B7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996" y="1680840"/>
            <a:ext cx="6131161" cy="30653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3E932E-93B3-C4BB-65F2-24DD2AAECC98}"/>
              </a:ext>
            </a:extLst>
          </p:cNvPr>
          <p:cNvSpPr txBox="1"/>
          <p:nvPr/>
        </p:nvSpPr>
        <p:spPr>
          <a:xfrm>
            <a:off x="3469032" y="767876"/>
            <a:ext cx="3389635" cy="8282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Herod Agrippa I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b. 11AD d. 44AD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9FF47EE-9C10-DDBE-087F-E01BE652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996" y="1834204"/>
            <a:ext cx="6839995" cy="341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B6026-5011-7951-5AF8-549D32AD25E3}"/>
              </a:ext>
            </a:extLst>
          </p:cNvPr>
          <p:cNvSpPr txBox="1"/>
          <p:nvPr/>
        </p:nvSpPr>
        <p:spPr>
          <a:xfrm>
            <a:off x="2700003" y="719998"/>
            <a:ext cx="5039999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Charles I – Hungary &amp; Croatia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480A7D6-284B-9B47-09F1-60EC0FA424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9997" y="1979996"/>
            <a:ext cx="7020004" cy="31431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BD0F4-4504-EB44-EB87-37130032BBC3}"/>
              </a:ext>
            </a:extLst>
          </p:cNvPr>
          <p:cNvSpPr txBox="1"/>
          <p:nvPr/>
        </p:nvSpPr>
        <p:spPr>
          <a:xfrm>
            <a:off x="2700003" y="83808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Pope Urban V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02D49D5-ADB8-4914-69D6-1405D62D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996" y="1888921"/>
            <a:ext cx="7020004" cy="34631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B7BD67-1C0C-81A7-725C-B52099D22DD7}"/>
              </a:ext>
            </a:extLst>
          </p:cNvPr>
          <p:cNvSpPr txBox="1"/>
          <p:nvPr/>
        </p:nvSpPr>
        <p:spPr>
          <a:xfrm>
            <a:off x="2700003" y="83808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Sigmund I - Hungary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74874DF-2604-C78A-F44E-7A6C732E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0402" y="1979996"/>
            <a:ext cx="6519598" cy="32597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0A961E7-07AC-108D-A6D6-08E42F1257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3" y="2159995"/>
            <a:ext cx="4140000" cy="30470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7F120-1DA1-BA06-7A7A-8A989C4ED96B}"/>
              </a:ext>
            </a:extLst>
          </p:cNvPr>
          <p:cNvSpPr txBox="1"/>
          <p:nvPr/>
        </p:nvSpPr>
        <p:spPr>
          <a:xfrm>
            <a:off x="2520004" y="720364"/>
            <a:ext cx="5039999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Ivan the Terrible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D8F2C41-82D9-C225-7279-15ABB1AA39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03" y="1514164"/>
            <a:ext cx="3920764" cy="38858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AC0551-F16F-7D79-7345-AF4F9BE0F47E}"/>
              </a:ext>
            </a:extLst>
          </p:cNvPr>
          <p:cNvSpPr txBox="1"/>
          <p:nvPr/>
        </p:nvSpPr>
        <p:spPr>
          <a:xfrm>
            <a:off x="2520004" y="720364"/>
            <a:ext cx="5039999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Pope Clement VII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3E5B3D5-C485-05A2-6B9C-F78D5C3939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996" y="1979996"/>
            <a:ext cx="5978520" cy="3146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B6782-DA4D-F467-26E6-8C83CF3F6A44}"/>
              </a:ext>
            </a:extLst>
          </p:cNvPr>
          <p:cNvSpPr txBox="1"/>
          <p:nvPr/>
        </p:nvSpPr>
        <p:spPr>
          <a:xfrm>
            <a:off x="2520004" y="720364"/>
            <a:ext cx="5039999" cy="7196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Ferdinand 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085FEE0-F6E9-3A7A-CBB9-69B8FD6062A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996" y="2159995"/>
            <a:ext cx="6268321" cy="2996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FA1CF-7BB1-064B-6031-8222067741A1}"/>
              </a:ext>
            </a:extLst>
          </p:cNvPr>
          <p:cNvSpPr txBox="1"/>
          <p:nvPr/>
        </p:nvSpPr>
        <p:spPr>
          <a:xfrm>
            <a:off x="2520004" y="899998"/>
            <a:ext cx="5039999" cy="7196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Edward VI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D785ED3-DE3A-BD9E-BA1C-CA84F593522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9997" y="1619996"/>
            <a:ext cx="7200003" cy="3595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F26FB-25E4-ADEA-B595-C87918D78F49}"/>
              </a:ext>
            </a:extLst>
          </p:cNvPr>
          <p:cNvSpPr txBox="1"/>
          <p:nvPr/>
        </p:nvSpPr>
        <p:spPr>
          <a:xfrm>
            <a:off x="252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Mary Tudor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E39C9AF-1602-ECB9-F0CF-E82EE7187B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996" y="2045521"/>
            <a:ext cx="6260759" cy="31744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3938AC-5437-FC34-931C-220C95A73E3A}"/>
              </a:ext>
            </a:extLst>
          </p:cNvPr>
          <p:cNvSpPr txBox="1"/>
          <p:nvPr/>
        </p:nvSpPr>
        <p:spPr>
          <a:xfrm>
            <a:off x="2700003" y="720364"/>
            <a:ext cx="5039999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Freedom of the City of Riga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D1EC507-4B58-AB15-E276-E40D793FF0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996" y="1579680"/>
            <a:ext cx="6723720" cy="34603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5885D7-2399-83F1-D8D7-18DE4E8EA7DA}"/>
              </a:ext>
            </a:extLst>
          </p:cNvPr>
          <p:cNvSpPr txBox="1"/>
          <p:nvPr/>
        </p:nvSpPr>
        <p:spPr>
          <a:xfrm>
            <a:off x="4269287" y="719998"/>
            <a:ext cx="1721422" cy="8282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Licinius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Emp. 308-324AD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C25E2E6-485B-6704-7574-EBA60AB3CB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42275" y="2294284"/>
            <a:ext cx="6057717" cy="29257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95A251-6B2A-5A2C-91A7-CB1165398519}"/>
              </a:ext>
            </a:extLst>
          </p:cNvPr>
          <p:cNvSpPr txBox="1"/>
          <p:nvPr/>
        </p:nvSpPr>
        <p:spPr>
          <a:xfrm>
            <a:off x="2700003" y="899998"/>
            <a:ext cx="5039999" cy="7196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Pope Gregory XIII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6B55F08-430B-5404-1342-440395EBC9E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6" y="1878835"/>
            <a:ext cx="6659995" cy="35211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E3F11-5D5F-D96B-8348-92943C26F103}"/>
              </a:ext>
            </a:extLst>
          </p:cNvPr>
          <p:cNvSpPr txBox="1"/>
          <p:nvPr/>
        </p:nvSpPr>
        <p:spPr>
          <a:xfrm>
            <a:off x="2700003" y="89999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Clemens VII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F74F05C-50E2-822D-51D3-0FA6C6BD0A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06964" y="1979996"/>
            <a:ext cx="3173041" cy="31978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73D43F-2147-50C6-F3A7-940DA920FD2D}"/>
              </a:ext>
            </a:extLst>
          </p:cNvPr>
          <p:cNvSpPr txBox="1"/>
          <p:nvPr/>
        </p:nvSpPr>
        <p:spPr>
          <a:xfrm>
            <a:off x="252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Papal States - Bologna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8476157-689C-D793-B9EE-9C2E8CF9E5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87842" y="1882082"/>
            <a:ext cx="6212159" cy="31579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54477-E93D-2611-9A00-9D7CB61FBCA1}"/>
              </a:ext>
            </a:extLst>
          </p:cNvPr>
          <p:cNvSpPr txBox="1"/>
          <p:nvPr/>
        </p:nvSpPr>
        <p:spPr>
          <a:xfrm>
            <a:off x="2520004" y="83771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Clement VIII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8A71E2E-01BF-6A85-1744-9CD8A192EB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0002" y="1979996"/>
            <a:ext cx="3420002" cy="3395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2D366-7DB8-D769-9A46-068577D7BF23}"/>
              </a:ext>
            </a:extLst>
          </p:cNvPr>
          <p:cNvSpPr txBox="1"/>
          <p:nvPr/>
        </p:nvSpPr>
        <p:spPr>
          <a:xfrm>
            <a:off x="2700003" y="720364"/>
            <a:ext cx="5039999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Richmond 1665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(Plague)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18DB056-DBCC-1DB9-4E1A-E60919BF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0002" y="1619996"/>
            <a:ext cx="3420002" cy="3572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995DE-7830-712E-B324-6D4CB587566C}"/>
              </a:ext>
            </a:extLst>
          </p:cNvPr>
          <p:cNvSpPr txBox="1"/>
          <p:nvPr/>
        </p:nvSpPr>
        <p:spPr>
          <a:xfrm>
            <a:off x="2700003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Clementi XII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A4179A7-1192-D2AA-87AA-64E8814A17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71556" y="1702795"/>
            <a:ext cx="4876559" cy="36572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ECBCF-5E9E-45FD-61F5-75AE2E7AE7DF}"/>
              </a:ext>
            </a:extLst>
          </p:cNvPr>
          <p:cNvSpPr txBox="1"/>
          <p:nvPr/>
        </p:nvSpPr>
        <p:spPr>
          <a:xfrm>
            <a:off x="2700003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Pius VII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2152973-AE32-ADE0-7234-107B101094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28841" y="1799996"/>
            <a:ext cx="7031159" cy="35154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56B57-EB2B-C813-1C49-C4186FF2E5C7}"/>
              </a:ext>
            </a:extLst>
          </p:cNvPr>
          <p:cNvSpPr txBox="1"/>
          <p:nvPr/>
        </p:nvSpPr>
        <p:spPr>
          <a:xfrm>
            <a:off x="2520004" y="720364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Pius XII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FE996E4-8DBC-8C91-DF92-C62C154F79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04" y="2043720"/>
            <a:ext cx="5069881" cy="2456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B93670-540A-215D-B4F3-C6D094609BA2}"/>
              </a:ext>
            </a:extLst>
          </p:cNvPr>
          <p:cNvSpPr txBox="1"/>
          <p:nvPr/>
        </p:nvSpPr>
        <p:spPr>
          <a:xfrm>
            <a:off x="2562862" y="1079997"/>
            <a:ext cx="5134273" cy="8282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Constantine Camp Gate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Emp. 306-337AD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845E909-722F-96EC-A973-1F43147C402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14436" y="1619996"/>
            <a:ext cx="3085560" cy="288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2CEAFFF-082C-5BA5-8D8D-44657CC3F3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0002" y="1979996"/>
            <a:ext cx="3240002" cy="32400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28902-4420-E1EF-192C-C293ED61A025}"/>
              </a:ext>
            </a:extLst>
          </p:cNvPr>
          <p:cNvSpPr txBox="1"/>
          <p:nvPr/>
        </p:nvSpPr>
        <p:spPr>
          <a:xfrm>
            <a:off x="1125416" y="608807"/>
            <a:ext cx="7693267" cy="7986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On February 16th, 336 A.D., a blazing comet foretold Constantine's death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7194313-8403-C184-DAFF-9F3E460242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6" y="1619996"/>
            <a:ext cx="6349675" cy="32000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4A699-CB8F-DE81-6FEA-CC1C1443C465}"/>
              </a:ext>
            </a:extLst>
          </p:cNvPr>
          <p:cNvSpPr txBox="1"/>
          <p:nvPr/>
        </p:nvSpPr>
        <p:spPr>
          <a:xfrm>
            <a:off x="2340004" y="71999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Justin 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6839A3E-9814-B888-932B-FBC8ACFE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05359" y="1585798"/>
            <a:ext cx="5714643" cy="29142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46009-4723-E752-6BA2-B308B72346A5}"/>
              </a:ext>
            </a:extLst>
          </p:cNvPr>
          <p:cNvSpPr txBox="1"/>
          <p:nvPr/>
        </p:nvSpPr>
        <p:spPr>
          <a:xfrm>
            <a:off x="2340004" y="837718"/>
            <a:ext cx="503999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Justin II with Sophia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275</Words>
  <Application>Microsoft Office PowerPoint</Application>
  <PresentationFormat>Widescreen</PresentationFormat>
  <Paragraphs>100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Liberation Sans</vt:lpstr>
      <vt:lpstr>Liberation Serif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Thomas</dc:creator>
  <cp:lastModifiedBy>David Thomas</cp:lastModifiedBy>
  <cp:revision>21</cp:revision>
  <cp:lastPrinted>2022-05-18T12:28:39Z</cp:lastPrinted>
  <dcterms:created xsi:type="dcterms:W3CDTF">2022-05-16T10:38:52Z</dcterms:created>
  <dcterms:modified xsi:type="dcterms:W3CDTF">2025-02-14T22:26:36Z</dcterms:modified>
</cp:coreProperties>
</file>