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5" d="100"/>
          <a:sy n="65" d="100"/>
        </p:scale>
        <p:origin x="68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FC0E9-82CA-4F0F-9475-AD9A53DC95B9}" type="datetimeFigureOut">
              <a:rPr lang="en-GB" smtClean="0"/>
              <a:t>02/03/2023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2F093-993C-400D-B34A-0F13CF2F3DEB}" type="slidenum">
              <a:rPr lang="en-GB" smtClean="0"/>
              <a:t>‹#›</a:t>
            </a:fld>
            <a:endParaRPr lang="en-GB"/>
          </a:p>
        </p:txBody>
      </p:sp>
    </p:spTree>
    <p:extLst>
      <p:ext uri="{BB962C8B-B14F-4D97-AF65-F5344CB8AC3E}">
        <p14:creationId xmlns:p14="http://schemas.microsoft.com/office/powerpoint/2010/main" val="171411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 Route north away from Upper Green, and triangular roads around </a:t>
            </a:r>
            <a:r>
              <a:rPr lang="en-GB" dirty="0" err="1"/>
              <a:t>Trapshill</a:t>
            </a:r>
            <a:r>
              <a:rPr lang="en-GB" dirty="0"/>
              <a:t> all ok, also road past Kirby House.  Buildings on Kirby House site.. Track from Kirby Farm site (not clear if buildings there) to south now approx. follows footpath but spur to Kirby House absent on OS map (note seems like a church located where West </a:t>
            </a:r>
            <a:r>
              <a:rPr lang="en-GB" dirty="0" err="1"/>
              <a:t>Woodhay</a:t>
            </a:r>
            <a:r>
              <a:rPr lang="en-GB" dirty="0"/>
              <a:t> House is). Current footpath from Upper Green to SE is 50m NE of old map track.</a:t>
            </a:r>
          </a:p>
          <a:p>
            <a:r>
              <a:rPr lang="en-GB" dirty="0"/>
              <a:t>11. Main route towards Upper Green away from Lower Green starts along the footpath; several houses along it and south of Manor Farm. East of where </a:t>
            </a:r>
            <a:r>
              <a:rPr lang="en-GB" dirty="0" err="1"/>
              <a:t>Wergs</a:t>
            </a:r>
            <a:r>
              <a:rPr lang="en-GB" dirty="0"/>
              <a:t> Barn shown on OS maps, tracks diverge – further south on old map, but converge at Upper </a:t>
            </a:r>
            <a:r>
              <a:rPr lang="en-GB" dirty="0" err="1"/>
              <a:t>Green.Route</a:t>
            </a:r>
            <a:r>
              <a:rPr lang="en-GB" dirty="0"/>
              <a:t> south to Combe and Bell Lane ok.</a:t>
            </a:r>
          </a:p>
          <a:p>
            <a:r>
              <a:rPr lang="en-GB" dirty="0"/>
              <a:t>10. Roads etc similar. Track heading south is more pronounced than Ham Road – but it diverges to the west at the southern limit of map.  Church etc close to OS map locations.  But not accurate.</a:t>
            </a:r>
          </a:p>
          <a:p>
            <a:r>
              <a:rPr lang="en-GB" dirty="0"/>
              <a:t>9. Old map much as OS map except Spray Road on western edge of map is100m north of OS map position .  Only building is on N side of Ham Road.</a:t>
            </a:r>
          </a:p>
          <a:p>
            <a:r>
              <a:rPr lang="en-GB" dirty="0"/>
              <a:t>8a (east of 8)C&amp;G road to NW is shown clearly as track through Willow Farm, Fox Hill on old map with buildings. Buildings on SE side of footpath at Hells Corner.</a:t>
            </a:r>
          </a:p>
          <a:p>
            <a:r>
              <a:rPr lang="en-GB" dirty="0"/>
              <a:t>8. Many differences in roads.  Folly Road is north of the original route. Post Office Road etc absent. Although tracks etc aren’t visible, seems to be several buildings in Pottery Lane area and east of there.  Stream locations etc are ok – flowing east.</a:t>
            </a:r>
          </a:p>
          <a:p>
            <a:r>
              <a:rPr lang="en-GB" dirty="0"/>
              <a:t>7. Weavers Lane and road to Manor Farm clear on old map, several buildings shown on Lower Green..  Manor Farm clear.   Track north from Weavers opposite Manor Farm road absent but several buildings shown in that area – maybe including The Folly (Marriott’s) but no clear tracks as exist today in area south of area labelled Folly.  Stream patterns confused/wrong! </a:t>
            </a:r>
          </a:p>
          <a:p>
            <a:r>
              <a:rPr lang="en-GB" dirty="0"/>
              <a:t>6. Lower Sadlers Farm visible on old map.  Craven Road visible – broad at S end, till where the stream crosses it today, then narrows on the old map as it goes NW towards Little </a:t>
            </a:r>
            <a:r>
              <a:rPr lang="en-GB" dirty="0" err="1"/>
              <a:t>Common.Several</a:t>
            </a:r>
            <a:r>
              <a:rPr lang="en-GB" dirty="0"/>
              <a:t> buildings dotted along the road, with what might be a farmyard complex half way </a:t>
            </a:r>
            <a:r>
              <a:rPr lang="en-GB" dirty="0" err="1"/>
              <a:t>uo</a:t>
            </a:r>
            <a:r>
              <a:rPr lang="en-GB" dirty="0"/>
              <a:t>, (near where barns are today?).   Sands Drove on old map, but no track shown connecting Sadlers Farm and Lower Green, seen on 1873 maps and traces on the ground today.</a:t>
            </a:r>
          </a:p>
          <a:p>
            <a:r>
              <a:rPr lang="en-GB" dirty="0"/>
              <a:t>5. </a:t>
            </a:r>
            <a:r>
              <a:rPr lang="en-GB" dirty="0" err="1"/>
              <a:t>Bitham</a:t>
            </a:r>
            <a:r>
              <a:rPr lang="en-GB" dirty="0"/>
              <a:t> Lane clear on old map, but around Sadlers Farm (SE corner), it’s very different.  Sadlers Road visible but very broad and indistinct as it goes toward Little Common. Wooded areas exactly where they are on OS map – unlike other areas.  </a:t>
            </a:r>
          </a:p>
          <a:p>
            <a:r>
              <a:rPr lang="en-GB" dirty="0"/>
              <a:t>4. N-S track from the Folly towards </a:t>
            </a:r>
            <a:r>
              <a:rPr lang="en-GB" dirty="0" err="1"/>
              <a:t>Kintbury</a:t>
            </a:r>
            <a:r>
              <a:rPr lang="en-GB" dirty="0"/>
              <a:t> present on old map, traces visible on OS (footpath, field boundaries etc). </a:t>
            </a:r>
            <a:r>
              <a:rPr lang="en-GB" dirty="0" err="1"/>
              <a:t>Titcomb</a:t>
            </a:r>
            <a:r>
              <a:rPr lang="en-GB" dirty="0"/>
              <a:t> obscured to some extent by labelling on old map, but </a:t>
            </a:r>
            <a:r>
              <a:rPr lang="en-GB" dirty="0" err="1"/>
              <a:t>Titcomb</a:t>
            </a:r>
            <a:r>
              <a:rPr lang="en-GB" dirty="0"/>
              <a:t> manner marked and track leading NW from it, which isn’t seen on OS map. Present day roads SE of </a:t>
            </a:r>
            <a:r>
              <a:rPr lang="en-GB" dirty="0" err="1"/>
              <a:t>Titcomb</a:t>
            </a:r>
            <a:r>
              <a:rPr lang="en-GB" dirty="0"/>
              <a:t> seen on old map and dwellings around Mt Pleasant visible on old map.</a:t>
            </a:r>
          </a:p>
          <a:p>
            <a:r>
              <a:rPr lang="en-GB" dirty="0"/>
              <a:t>3. Balsdon present on old map but named Balsam. Track to SE from Balsdon om OS map present on old map but none others. (bridleway to SW or footpath to N). Folly marked in SE corner of old map.  What might be a track from there to St </a:t>
            </a:r>
            <a:r>
              <a:rPr lang="en-GB" dirty="0" err="1"/>
              <a:t>Cassians</a:t>
            </a:r>
            <a:r>
              <a:rPr lang="en-GB" dirty="0"/>
              <a:t> (named </a:t>
            </a:r>
            <a:r>
              <a:rPr lang="en-GB" dirty="0" err="1"/>
              <a:t>Wallingtons</a:t>
            </a:r>
            <a:r>
              <a:rPr lang="en-GB" dirty="0"/>
              <a:t>) shown, but could also be field boundaries </a:t>
            </a:r>
            <a:r>
              <a:rPr lang="en-GB" dirty="0" err="1"/>
              <a:t>brodering</a:t>
            </a:r>
            <a:r>
              <a:rPr lang="en-GB" dirty="0"/>
              <a:t> a stream.  Ponds at present day St </a:t>
            </a:r>
            <a:r>
              <a:rPr lang="en-GB" dirty="0" err="1"/>
              <a:t>Cassians</a:t>
            </a:r>
            <a:r>
              <a:rPr lang="en-GB" dirty="0"/>
              <a:t> absent.  </a:t>
            </a:r>
          </a:p>
          <a:p>
            <a:r>
              <a:rPr lang="en-GB" dirty="0"/>
              <a:t>2. Present day Craven Road visible; to north of Little Common (equivalent to Lower Green) it diverges from route on old map by up to 100m to west</a:t>
            </a:r>
          </a:p>
          <a:p>
            <a:r>
              <a:rPr lang="en-GB" dirty="0"/>
              <a:t>1. </a:t>
            </a:r>
            <a:r>
              <a:rPr lang="en-GB" dirty="0" err="1"/>
              <a:t>Anvilles</a:t>
            </a:r>
            <a:r>
              <a:rPr lang="en-GB" dirty="0"/>
              <a:t> present and named as such.  </a:t>
            </a:r>
            <a:r>
              <a:rPr lang="en-GB" dirty="0" err="1"/>
              <a:t>Totterdown</a:t>
            </a:r>
            <a:r>
              <a:rPr lang="en-GB" dirty="0"/>
              <a:t> has buildings on site but not named; if georeferencing and old map are ok then might be some old buildings to south of current house location.  Current east-west footpath not present on old map. Track to north of </a:t>
            </a:r>
            <a:r>
              <a:rPr lang="en-GB" dirty="0" err="1"/>
              <a:t>Totterdown</a:t>
            </a:r>
            <a:r>
              <a:rPr lang="en-GB" dirty="0"/>
              <a:t> (not ROW) shown as track continuing to north on 1761 map. Routes </a:t>
            </a:r>
            <a:r>
              <a:rPr lang="en-GB" dirty="0" err="1"/>
              <a:t>rejoin</a:t>
            </a:r>
            <a:r>
              <a:rPr lang="en-GB" dirty="0"/>
              <a:t> near where east-west track (on both maps) hits Craven Rad at junction with road to Inglewood. Building on old map where current Colnbrook(??) is.  Building shown on 1761 map to north of current bridlepath towards Balsdon. Bridleway not on old map. Building also shown in valley NE of Craven Road – none there now – downhill from existing CR houses. Stream in SE shown on old map draining east is fictional – as for other streams inferred.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7D83FE-9763-4EA4-B1B1-A0D38DF30E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47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7F3E6-DB26-4E48-023C-EB175D431A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E3D0DE5-E19E-5E81-A741-A1AE4BF92F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57665D-6930-DFC7-E262-CDCAEB95E0FB}"/>
              </a:ext>
            </a:extLst>
          </p:cNvPr>
          <p:cNvSpPr>
            <a:spLocks noGrp="1"/>
          </p:cNvSpPr>
          <p:nvPr>
            <p:ph type="dt" sz="half" idx="10"/>
          </p:nvPr>
        </p:nvSpPr>
        <p:spPr/>
        <p:txBody>
          <a:bodyPr/>
          <a:lstStyle/>
          <a:p>
            <a:fld id="{5B8B8E2B-01D9-4629-9BDA-358B8F79C599}" type="datetimeFigureOut">
              <a:rPr lang="en-GB" smtClean="0"/>
              <a:t>02/03/2023</a:t>
            </a:fld>
            <a:endParaRPr lang="en-GB"/>
          </a:p>
        </p:txBody>
      </p:sp>
      <p:sp>
        <p:nvSpPr>
          <p:cNvPr id="5" name="Footer Placeholder 4">
            <a:extLst>
              <a:ext uri="{FF2B5EF4-FFF2-40B4-BE49-F238E27FC236}">
                <a16:creationId xmlns:a16="http://schemas.microsoft.com/office/drawing/2014/main" id="{4DE824DD-C2C4-0D9F-F2F1-2A84DB9E4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2506C-0D35-CD92-4F5E-2FA057B2FFD5}"/>
              </a:ext>
            </a:extLst>
          </p:cNvPr>
          <p:cNvSpPr>
            <a:spLocks noGrp="1"/>
          </p:cNvSpPr>
          <p:nvPr>
            <p:ph type="sldNum" sz="quarter" idx="12"/>
          </p:nvPr>
        </p:nvSpPr>
        <p:spPr/>
        <p:txBody>
          <a:bodyPr/>
          <a:lstStyle/>
          <a:p>
            <a:fld id="{339D0ACC-E1F9-4B0B-85BD-33BCF6B774AA}" type="slidenum">
              <a:rPr lang="en-GB" smtClean="0"/>
              <a:t>‹#›</a:t>
            </a:fld>
            <a:endParaRPr lang="en-GB"/>
          </a:p>
        </p:txBody>
      </p:sp>
    </p:spTree>
    <p:extLst>
      <p:ext uri="{BB962C8B-B14F-4D97-AF65-F5344CB8AC3E}">
        <p14:creationId xmlns:p14="http://schemas.microsoft.com/office/powerpoint/2010/main" val="378757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AB69F-EC22-3C8B-72E4-7313ED53C6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3629DC-BC96-C755-73B7-32B469C0CE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61DF1D-DBB7-7C5C-EA2A-FDAFBFD36124}"/>
              </a:ext>
            </a:extLst>
          </p:cNvPr>
          <p:cNvSpPr>
            <a:spLocks noGrp="1"/>
          </p:cNvSpPr>
          <p:nvPr>
            <p:ph type="dt" sz="half" idx="10"/>
          </p:nvPr>
        </p:nvSpPr>
        <p:spPr/>
        <p:txBody>
          <a:bodyPr/>
          <a:lstStyle/>
          <a:p>
            <a:fld id="{5B8B8E2B-01D9-4629-9BDA-358B8F79C599}" type="datetimeFigureOut">
              <a:rPr lang="en-GB" smtClean="0"/>
              <a:t>02/03/2023</a:t>
            </a:fld>
            <a:endParaRPr lang="en-GB"/>
          </a:p>
        </p:txBody>
      </p:sp>
      <p:sp>
        <p:nvSpPr>
          <p:cNvPr id="5" name="Footer Placeholder 4">
            <a:extLst>
              <a:ext uri="{FF2B5EF4-FFF2-40B4-BE49-F238E27FC236}">
                <a16:creationId xmlns:a16="http://schemas.microsoft.com/office/drawing/2014/main" id="{5A134536-C920-99F1-093B-9673AE928A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703215-6D3A-6826-5D53-1E9BD6828749}"/>
              </a:ext>
            </a:extLst>
          </p:cNvPr>
          <p:cNvSpPr>
            <a:spLocks noGrp="1"/>
          </p:cNvSpPr>
          <p:nvPr>
            <p:ph type="sldNum" sz="quarter" idx="12"/>
          </p:nvPr>
        </p:nvSpPr>
        <p:spPr/>
        <p:txBody>
          <a:bodyPr/>
          <a:lstStyle/>
          <a:p>
            <a:fld id="{339D0ACC-E1F9-4B0B-85BD-33BCF6B774AA}" type="slidenum">
              <a:rPr lang="en-GB" smtClean="0"/>
              <a:t>‹#›</a:t>
            </a:fld>
            <a:endParaRPr lang="en-GB"/>
          </a:p>
        </p:txBody>
      </p:sp>
    </p:spTree>
    <p:extLst>
      <p:ext uri="{BB962C8B-B14F-4D97-AF65-F5344CB8AC3E}">
        <p14:creationId xmlns:p14="http://schemas.microsoft.com/office/powerpoint/2010/main" val="361740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9051F1-418A-8812-AFAF-AF6C2C3A8C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42C8D7-A481-A38E-D0A5-EF5ACA7C80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BBA32A-3977-BA7B-1BC1-B46E4F496B10}"/>
              </a:ext>
            </a:extLst>
          </p:cNvPr>
          <p:cNvSpPr>
            <a:spLocks noGrp="1"/>
          </p:cNvSpPr>
          <p:nvPr>
            <p:ph type="dt" sz="half" idx="10"/>
          </p:nvPr>
        </p:nvSpPr>
        <p:spPr/>
        <p:txBody>
          <a:bodyPr/>
          <a:lstStyle/>
          <a:p>
            <a:fld id="{5B8B8E2B-01D9-4629-9BDA-358B8F79C599}" type="datetimeFigureOut">
              <a:rPr lang="en-GB" smtClean="0"/>
              <a:t>02/03/2023</a:t>
            </a:fld>
            <a:endParaRPr lang="en-GB"/>
          </a:p>
        </p:txBody>
      </p:sp>
      <p:sp>
        <p:nvSpPr>
          <p:cNvPr id="5" name="Footer Placeholder 4">
            <a:extLst>
              <a:ext uri="{FF2B5EF4-FFF2-40B4-BE49-F238E27FC236}">
                <a16:creationId xmlns:a16="http://schemas.microsoft.com/office/drawing/2014/main" id="{F0CE434C-D745-694C-54EE-27BA244D2B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998676-F1AB-B195-1B17-7141E6CFE262}"/>
              </a:ext>
            </a:extLst>
          </p:cNvPr>
          <p:cNvSpPr>
            <a:spLocks noGrp="1"/>
          </p:cNvSpPr>
          <p:nvPr>
            <p:ph type="sldNum" sz="quarter" idx="12"/>
          </p:nvPr>
        </p:nvSpPr>
        <p:spPr/>
        <p:txBody>
          <a:bodyPr/>
          <a:lstStyle/>
          <a:p>
            <a:fld id="{339D0ACC-E1F9-4B0B-85BD-33BCF6B774AA}" type="slidenum">
              <a:rPr lang="en-GB" smtClean="0"/>
              <a:t>‹#›</a:t>
            </a:fld>
            <a:endParaRPr lang="en-GB"/>
          </a:p>
        </p:txBody>
      </p:sp>
    </p:spTree>
    <p:extLst>
      <p:ext uri="{BB962C8B-B14F-4D97-AF65-F5344CB8AC3E}">
        <p14:creationId xmlns:p14="http://schemas.microsoft.com/office/powerpoint/2010/main" val="2266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F389-FAFC-2E2E-C77E-EDEA4ED08B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56C5DE-7022-84E0-8E1C-93EAFDBB08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528B60-F30B-6EA0-319C-CFE35C07D959}"/>
              </a:ext>
            </a:extLst>
          </p:cNvPr>
          <p:cNvSpPr>
            <a:spLocks noGrp="1"/>
          </p:cNvSpPr>
          <p:nvPr>
            <p:ph type="dt" sz="half" idx="10"/>
          </p:nvPr>
        </p:nvSpPr>
        <p:spPr/>
        <p:txBody>
          <a:bodyPr/>
          <a:lstStyle/>
          <a:p>
            <a:fld id="{5B8B8E2B-01D9-4629-9BDA-358B8F79C599}" type="datetimeFigureOut">
              <a:rPr lang="en-GB" smtClean="0"/>
              <a:t>02/03/2023</a:t>
            </a:fld>
            <a:endParaRPr lang="en-GB"/>
          </a:p>
        </p:txBody>
      </p:sp>
      <p:sp>
        <p:nvSpPr>
          <p:cNvPr id="5" name="Footer Placeholder 4">
            <a:extLst>
              <a:ext uri="{FF2B5EF4-FFF2-40B4-BE49-F238E27FC236}">
                <a16:creationId xmlns:a16="http://schemas.microsoft.com/office/drawing/2014/main" id="{6AC696A9-5F43-B413-F842-437B707033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0CB325-0C54-5638-1131-A080E86A975E}"/>
              </a:ext>
            </a:extLst>
          </p:cNvPr>
          <p:cNvSpPr>
            <a:spLocks noGrp="1"/>
          </p:cNvSpPr>
          <p:nvPr>
            <p:ph type="sldNum" sz="quarter" idx="12"/>
          </p:nvPr>
        </p:nvSpPr>
        <p:spPr/>
        <p:txBody>
          <a:bodyPr/>
          <a:lstStyle/>
          <a:p>
            <a:fld id="{339D0ACC-E1F9-4B0B-85BD-33BCF6B774AA}" type="slidenum">
              <a:rPr lang="en-GB" smtClean="0"/>
              <a:t>‹#›</a:t>
            </a:fld>
            <a:endParaRPr lang="en-GB"/>
          </a:p>
        </p:txBody>
      </p:sp>
    </p:spTree>
    <p:extLst>
      <p:ext uri="{BB962C8B-B14F-4D97-AF65-F5344CB8AC3E}">
        <p14:creationId xmlns:p14="http://schemas.microsoft.com/office/powerpoint/2010/main" val="87399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669D-19DD-5AF4-CEB4-E69AFF10AE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D07BC6-0130-72ED-CA42-C07FE9D86F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916E21-FE5F-3161-81F2-481CC6D33395}"/>
              </a:ext>
            </a:extLst>
          </p:cNvPr>
          <p:cNvSpPr>
            <a:spLocks noGrp="1"/>
          </p:cNvSpPr>
          <p:nvPr>
            <p:ph type="dt" sz="half" idx="10"/>
          </p:nvPr>
        </p:nvSpPr>
        <p:spPr/>
        <p:txBody>
          <a:bodyPr/>
          <a:lstStyle/>
          <a:p>
            <a:fld id="{5B8B8E2B-01D9-4629-9BDA-358B8F79C599}" type="datetimeFigureOut">
              <a:rPr lang="en-GB" smtClean="0"/>
              <a:t>02/03/2023</a:t>
            </a:fld>
            <a:endParaRPr lang="en-GB"/>
          </a:p>
        </p:txBody>
      </p:sp>
      <p:sp>
        <p:nvSpPr>
          <p:cNvPr id="5" name="Footer Placeholder 4">
            <a:extLst>
              <a:ext uri="{FF2B5EF4-FFF2-40B4-BE49-F238E27FC236}">
                <a16:creationId xmlns:a16="http://schemas.microsoft.com/office/drawing/2014/main" id="{D1D75C9E-1571-BB77-6963-1B6A6B6942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48ABE3-B808-B091-8274-CEE71B0C6058}"/>
              </a:ext>
            </a:extLst>
          </p:cNvPr>
          <p:cNvSpPr>
            <a:spLocks noGrp="1"/>
          </p:cNvSpPr>
          <p:nvPr>
            <p:ph type="sldNum" sz="quarter" idx="12"/>
          </p:nvPr>
        </p:nvSpPr>
        <p:spPr/>
        <p:txBody>
          <a:bodyPr/>
          <a:lstStyle/>
          <a:p>
            <a:fld id="{339D0ACC-E1F9-4B0B-85BD-33BCF6B774AA}" type="slidenum">
              <a:rPr lang="en-GB" smtClean="0"/>
              <a:t>‹#›</a:t>
            </a:fld>
            <a:endParaRPr lang="en-GB"/>
          </a:p>
        </p:txBody>
      </p:sp>
    </p:spTree>
    <p:extLst>
      <p:ext uri="{BB962C8B-B14F-4D97-AF65-F5344CB8AC3E}">
        <p14:creationId xmlns:p14="http://schemas.microsoft.com/office/powerpoint/2010/main" val="46058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D974-8B4A-6756-9886-4F59CA06F5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CF5DEC-C58B-6D3A-E918-170F72C75A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516E21-E00B-5DBA-EC6A-26E80FAF92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430FC6-A504-B8CB-3258-6F04A48E6FFC}"/>
              </a:ext>
            </a:extLst>
          </p:cNvPr>
          <p:cNvSpPr>
            <a:spLocks noGrp="1"/>
          </p:cNvSpPr>
          <p:nvPr>
            <p:ph type="dt" sz="half" idx="10"/>
          </p:nvPr>
        </p:nvSpPr>
        <p:spPr/>
        <p:txBody>
          <a:bodyPr/>
          <a:lstStyle/>
          <a:p>
            <a:fld id="{5B8B8E2B-01D9-4629-9BDA-358B8F79C599}" type="datetimeFigureOut">
              <a:rPr lang="en-GB" smtClean="0"/>
              <a:t>02/03/2023</a:t>
            </a:fld>
            <a:endParaRPr lang="en-GB"/>
          </a:p>
        </p:txBody>
      </p:sp>
      <p:sp>
        <p:nvSpPr>
          <p:cNvPr id="6" name="Footer Placeholder 5">
            <a:extLst>
              <a:ext uri="{FF2B5EF4-FFF2-40B4-BE49-F238E27FC236}">
                <a16:creationId xmlns:a16="http://schemas.microsoft.com/office/drawing/2014/main" id="{91AFFD9A-7948-CEAA-BEB1-0DFB0B28C6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8A0FF3-1B6C-1CE3-ECD7-6C97E8085FCD}"/>
              </a:ext>
            </a:extLst>
          </p:cNvPr>
          <p:cNvSpPr>
            <a:spLocks noGrp="1"/>
          </p:cNvSpPr>
          <p:nvPr>
            <p:ph type="sldNum" sz="quarter" idx="12"/>
          </p:nvPr>
        </p:nvSpPr>
        <p:spPr/>
        <p:txBody>
          <a:bodyPr/>
          <a:lstStyle/>
          <a:p>
            <a:fld id="{339D0ACC-E1F9-4B0B-85BD-33BCF6B774AA}" type="slidenum">
              <a:rPr lang="en-GB" smtClean="0"/>
              <a:t>‹#›</a:t>
            </a:fld>
            <a:endParaRPr lang="en-GB"/>
          </a:p>
        </p:txBody>
      </p:sp>
    </p:spTree>
    <p:extLst>
      <p:ext uri="{BB962C8B-B14F-4D97-AF65-F5344CB8AC3E}">
        <p14:creationId xmlns:p14="http://schemas.microsoft.com/office/powerpoint/2010/main" val="1295692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2F15-C263-EF79-5831-17D1EA8EA16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F3BF53-61F3-F2C0-2DBA-A208F9E209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24210E-6AA1-53E4-4F17-A6B6AFBF8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135FEA-ADC9-06D8-D2FE-9E6EBE13F5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483DA3-FC96-C67C-1BEC-423840A982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63A934-8064-A459-20C9-8559C10026FF}"/>
              </a:ext>
            </a:extLst>
          </p:cNvPr>
          <p:cNvSpPr>
            <a:spLocks noGrp="1"/>
          </p:cNvSpPr>
          <p:nvPr>
            <p:ph type="dt" sz="half" idx="10"/>
          </p:nvPr>
        </p:nvSpPr>
        <p:spPr/>
        <p:txBody>
          <a:bodyPr/>
          <a:lstStyle/>
          <a:p>
            <a:fld id="{5B8B8E2B-01D9-4629-9BDA-358B8F79C599}" type="datetimeFigureOut">
              <a:rPr lang="en-GB" smtClean="0"/>
              <a:t>02/03/2023</a:t>
            </a:fld>
            <a:endParaRPr lang="en-GB"/>
          </a:p>
        </p:txBody>
      </p:sp>
      <p:sp>
        <p:nvSpPr>
          <p:cNvPr id="8" name="Footer Placeholder 7">
            <a:extLst>
              <a:ext uri="{FF2B5EF4-FFF2-40B4-BE49-F238E27FC236}">
                <a16:creationId xmlns:a16="http://schemas.microsoft.com/office/drawing/2014/main" id="{456A9E9D-0902-7D98-2D37-245092A1C6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BCE98F6-720F-71F3-9975-9A1F4971C308}"/>
              </a:ext>
            </a:extLst>
          </p:cNvPr>
          <p:cNvSpPr>
            <a:spLocks noGrp="1"/>
          </p:cNvSpPr>
          <p:nvPr>
            <p:ph type="sldNum" sz="quarter" idx="12"/>
          </p:nvPr>
        </p:nvSpPr>
        <p:spPr/>
        <p:txBody>
          <a:bodyPr/>
          <a:lstStyle/>
          <a:p>
            <a:fld id="{339D0ACC-E1F9-4B0B-85BD-33BCF6B774AA}" type="slidenum">
              <a:rPr lang="en-GB" smtClean="0"/>
              <a:t>‹#›</a:t>
            </a:fld>
            <a:endParaRPr lang="en-GB"/>
          </a:p>
        </p:txBody>
      </p:sp>
    </p:spTree>
    <p:extLst>
      <p:ext uri="{BB962C8B-B14F-4D97-AF65-F5344CB8AC3E}">
        <p14:creationId xmlns:p14="http://schemas.microsoft.com/office/powerpoint/2010/main" val="207887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4CAC-0E13-2909-4601-0ECEE974B9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6C98FA-10EE-EEBE-E4CC-F81FAC08FC08}"/>
              </a:ext>
            </a:extLst>
          </p:cNvPr>
          <p:cNvSpPr>
            <a:spLocks noGrp="1"/>
          </p:cNvSpPr>
          <p:nvPr>
            <p:ph type="dt" sz="half" idx="10"/>
          </p:nvPr>
        </p:nvSpPr>
        <p:spPr/>
        <p:txBody>
          <a:bodyPr/>
          <a:lstStyle/>
          <a:p>
            <a:fld id="{5B8B8E2B-01D9-4629-9BDA-358B8F79C599}" type="datetimeFigureOut">
              <a:rPr lang="en-GB" smtClean="0"/>
              <a:t>02/03/2023</a:t>
            </a:fld>
            <a:endParaRPr lang="en-GB"/>
          </a:p>
        </p:txBody>
      </p:sp>
      <p:sp>
        <p:nvSpPr>
          <p:cNvPr id="4" name="Footer Placeholder 3">
            <a:extLst>
              <a:ext uri="{FF2B5EF4-FFF2-40B4-BE49-F238E27FC236}">
                <a16:creationId xmlns:a16="http://schemas.microsoft.com/office/drawing/2014/main" id="{4D0889FB-3C99-E69E-126B-564ACD7B30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E237482-147C-A252-5991-9152B4F06BC3}"/>
              </a:ext>
            </a:extLst>
          </p:cNvPr>
          <p:cNvSpPr>
            <a:spLocks noGrp="1"/>
          </p:cNvSpPr>
          <p:nvPr>
            <p:ph type="sldNum" sz="quarter" idx="12"/>
          </p:nvPr>
        </p:nvSpPr>
        <p:spPr/>
        <p:txBody>
          <a:bodyPr/>
          <a:lstStyle/>
          <a:p>
            <a:fld id="{339D0ACC-E1F9-4B0B-85BD-33BCF6B774AA}" type="slidenum">
              <a:rPr lang="en-GB" smtClean="0"/>
              <a:t>‹#›</a:t>
            </a:fld>
            <a:endParaRPr lang="en-GB"/>
          </a:p>
        </p:txBody>
      </p:sp>
    </p:spTree>
    <p:extLst>
      <p:ext uri="{BB962C8B-B14F-4D97-AF65-F5344CB8AC3E}">
        <p14:creationId xmlns:p14="http://schemas.microsoft.com/office/powerpoint/2010/main" val="268604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1A64F6-6FDB-E96E-4B37-7EF345863251}"/>
              </a:ext>
            </a:extLst>
          </p:cNvPr>
          <p:cNvSpPr>
            <a:spLocks noGrp="1"/>
          </p:cNvSpPr>
          <p:nvPr>
            <p:ph type="dt" sz="half" idx="10"/>
          </p:nvPr>
        </p:nvSpPr>
        <p:spPr/>
        <p:txBody>
          <a:bodyPr/>
          <a:lstStyle/>
          <a:p>
            <a:fld id="{5B8B8E2B-01D9-4629-9BDA-358B8F79C599}" type="datetimeFigureOut">
              <a:rPr lang="en-GB" smtClean="0"/>
              <a:t>02/03/2023</a:t>
            </a:fld>
            <a:endParaRPr lang="en-GB"/>
          </a:p>
        </p:txBody>
      </p:sp>
      <p:sp>
        <p:nvSpPr>
          <p:cNvPr id="3" name="Footer Placeholder 2">
            <a:extLst>
              <a:ext uri="{FF2B5EF4-FFF2-40B4-BE49-F238E27FC236}">
                <a16:creationId xmlns:a16="http://schemas.microsoft.com/office/drawing/2014/main" id="{91E904DE-3B2B-16EA-9C3C-ECC6271FBD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3F5E31-3E74-C8F7-E887-1EC67285E2B5}"/>
              </a:ext>
            </a:extLst>
          </p:cNvPr>
          <p:cNvSpPr>
            <a:spLocks noGrp="1"/>
          </p:cNvSpPr>
          <p:nvPr>
            <p:ph type="sldNum" sz="quarter" idx="12"/>
          </p:nvPr>
        </p:nvSpPr>
        <p:spPr/>
        <p:txBody>
          <a:bodyPr/>
          <a:lstStyle/>
          <a:p>
            <a:fld id="{339D0ACC-E1F9-4B0B-85BD-33BCF6B774AA}" type="slidenum">
              <a:rPr lang="en-GB" smtClean="0"/>
              <a:t>‹#›</a:t>
            </a:fld>
            <a:endParaRPr lang="en-GB"/>
          </a:p>
        </p:txBody>
      </p:sp>
    </p:spTree>
    <p:extLst>
      <p:ext uri="{BB962C8B-B14F-4D97-AF65-F5344CB8AC3E}">
        <p14:creationId xmlns:p14="http://schemas.microsoft.com/office/powerpoint/2010/main" val="245727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9CE2-9CCA-08FC-C847-6E67A3A0F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E1716E-1124-58EA-BD07-077F72297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B47EEC-E847-9DC0-1AC9-019779C5C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71122-3A05-03E4-0BFA-C52F9AB46202}"/>
              </a:ext>
            </a:extLst>
          </p:cNvPr>
          <p:cNvSpPr>
            <a:spLocks noGrp="1"/>
          </p:cNvSpPr>
          <p:nvPr>
            <p:ph type="dt" sz="half" idx="10"/>
          </p:nvPr>
        </p:nvSpPr>
        <p:spPr/>
        <p:txBody>
          <a:bodyPr/>
          <a:lstStyle/>
          <a:p>
            <a:fld id="{5B8B8E2B-01D9-4629-9BDA-358B8F79C599}" type="datetimeFigureOut">
              <a:rPr lang="en-GB" smtClean="0"/>
              <a:t>02/03/2023</a:t>
            </a:fld>
            <a:endParaRPr lang="en-GB"/>
          </a:p>
        </p:txBody>
      </p:sp>
      <p:sp>
        <p:nvSpPr>
          <p:cNvPr id="6" name="Footer Placeholder 5">
            <a:extLst>
              <a:ext uri="{FF2B5EF4-FFF2-40B4-BE49-F238E27FC236}">
                <a16:creationId xmlns:a16="http://schemas.microsoft.com/office/drawing/2014/main" id="{29E0A3D8-14F8-4E52-2352-CD512C5D6D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6678CB-68BB-B01B-8016-FAF79D3A5B9D}"/>
              </a:ext>
            </a:extLst>
          </p:cNvPr>
          <p:cNvSpPr>
            <a:spLocks noGrp="1"/>
          </p:cNvSpPr>
          <p:nvPr>
            <p:ph type="sldNum" sz="quarter" idx="12"/>
          </p:nvPr>
        </p:nvSpPr>
        <p:spPr/>
        <p:txBody>
          <a:bodyPr/>
          <a:lstStyle/>
          <a:p>
            <a:fld id="{339D0ACC-E1F9-4B0B-85BD-33BCF6B774AA}" type="slidenum">
              <a:rPr lang="en-GB" smtClean="0"/>
              <a:t>‹#›</a:t>
            </a:fld>
            <a:endParaRPr lang="en-GB"/>
          </a:p>
        </p:txBody>
      </p:sp>
    </p:spTree>
    <p:extLst>
      <p:ext uri="{BB962C8B-B14F-4D97-AF65-F5344CB8AC3E}">
        <p14:creationId xmlns:p14="http://schemas.microsoft.com/office/powerpoint/2010/main" val="379158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D392-626C-5967-01B2-BA099DFB9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6012D9-60FD-0D57-C207-1973188C08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04E8C2-73A8-3D4F-1CB0-5B878B47C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015760-0A7A-4448-19C7-C98F757BABD0}"/>
              </a:ext>
            </a:extLst>
          </p:cNvPr>
          <p:cNvSpPr>
            <a:spLocks noGrp="1"/>
          </p:cNvSpPr>
          <p:nvPr>
            <p:ph type="dt" sz="half" idx="10"/>
          </p:nvPr>
        </p:nvSpPr>
        <p:spPr/>
        <p:txBody>
          <a:bodyPr/>
          <a:lstStyle/>
          <a:p>
            <a:fld id="{5B8B8E2B-01D9-4629-9BDA-358B8F79C599}" type="datetimeFigureOut">
              <a:rPr lang="en-GB" smtClean="0"/>
              <a:t>02/03/2023</a:t>
            </a:fld>
            <a:endParaRPr lang="en-GB"/>
          </a:p>
        </p:txBody>
      </p:sp>
      <p:sp>
        <p:nvSpPr>
          <p:cNvPr id="6" name="Footer Placeholder 5">
            <a:extLst>
              <a:ext uri="{FF2B5EF4-FFF2-40B4-BE49-F238E27FC236}">
                <a16:creationId xmlns:a16="http://schemas.microsoft.com/office/drawing/2014/main" id="{B31CBA36-F809-EE7C-996E-94D9CCC776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52E7F-5BE7-D3F6-A9E2-3AA0128CECEA}"/>
              </a:ext>
            </a:extLst>
          </p:cNvPr>
          <p:cNvSpPr>
            <a:spLocks noGrp="1"/>
          </p:cNvSpPr>
          <p:nvPr>
            <p:ph type="sldNum" sz="quarter" idx="12"/>
          </p:nvPr>
        </p:nvSpPr>
        <p:spPr/>
        <p:txBody>
          <a:bodyPr/>
          <a:lstStyle/>
          <a:p>
            <a:fld id="{339D0ACC-E1F9-4B0B-85BD-33BCF6B774AA}" type="slidenum">
              <a:rPr lang="en-GB" smtClean="0"/>
              <a:t>‹#›</a:t>
            </a:fld>
            <a:endParaRPr lang="en-GB"/>
          </a:p>
        </p:txBody>
      </p:sp>
    </p:spTree>
    <p:extLst>
      <p:ext uri="{BB962C8B-B14F-4D97-AF65-F5344CB8AC3E}">
        <p14:creationId xmlns:p14="http://schemas.microsoft.com/office/powerpoint/2010/main" val="3977664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766BE8-061A-5E60-E172-1C5E1C11DD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6B0001-AB15-F599-FD7B-412E978FD9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D7D25B-30F5-61EF-DCD8-72D3462B4D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B8E2B-01D9-4629-9BDA-358B8F79C599}" type="datetimeFigureOut">
              <a:rPr lang="en-GB" smtClean="0"/>
              <a:t>02/03/2023</a:t>
            </a:fld>
            <a:endParaRPr lang="en-GB"/>
          </a:p>
        </p:txBody>
      </p:sp>
      <p:sp>
        <p:nvSpPr>
          <p:cNvPr id="5" name="Footer Placeholder 4">
            <a:extLst>
              <a:ext uri="{FF2B5EF4-FFF2-40B4-BE49-F238E27FC236}">
                <a16:creationId xmlns:a16="http://schemas.microsoft.com/office/drawing/2014/main" id="{AC0D0404-A4DB-4906-1A60-5CF6E338A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08B8FA-487A-5A04-9E39-4A6CC45937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D0ACC-E1F9-4B0B-85BD-33BCF6B774AA}" type="slidenum">
              <a:rPr lang="en-GB" smtClean="0"/>
              <a:t>‹#›</a:t>
            </a:fld>
            <a:endParaRPr lang="en-GB"/>
          </a:p>
        </p:txBody>
      </p:sp>
    </p:spTree>
    <p:extLst>
      <p:ext uri="{BB962C8B-B14F-4D97-AF65-F5344CB8AC3E}">
        <p14:creationId xmlns:p14="http://schemas.microsoft.com/office/powerpoint/2010/main" val="1235252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EB42A56D-B67D-98F6-58E1-EE34E5854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624" y="0"/>
            <a:ext cx="9700752" cy="6858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3E5DB5F8-F7CA-422E-2CCF-5D0399ACEC7B}"/>
              </a:ext>
            </a:extLst>
          </p:cNvPr>
          <p:cNvPicPr>
            <a:picLocks noChangeAspect="1"/>
          </p:cNvPicPr>
          <p:nvPr/>
        </p:nvPicPr>
        <p:blipFill>
          <a:blip r:embed="rId4">
            <a:alphaModFix amt="82000"/>
            <a:extLst>
              <a:ext uri="{28A0092B-C50C-407E-A947-70E740481C1C}">
                <a14:useLocalDpi xmlns:a14="http://schemas.microsoft.com/office/drawing/2010/main" val="0"/>
              </a:ext>
            </a:extLst>
          </a:blip>
          <a:stretch>
            <a:fillRect/>
          </a:stretch>
        </p:blipFill>
        <p:spPr>
          <a:xfrm>
            <a:off x="1245624" y="0"/>
            <a:ext cx="9700752" cy="6858000"/>
          </a:xfrm>
          <a:prstGeom prst="rect">
            <a:avLst/>
          </a:prstGeom>
        </p:spPr>
      </p:pic>
      <p:sp>
        <p:nvSpPr>
          <p:cNvPr id="28" name="Oval 27">
            <a:extLst>
              <a:ext uri="{FF2B5EF4-FFF2-40B4-BE49-F238E27FC236}">
                <a16:creationId xmlns:a16="http://schemas.microsoft.com/office/drawing/2014/main" id="{D3DD6F36-E682-0DA9-9A47-232373411CA4}"/>
              </a:ext>
            </a:extLst>
          </p:cNvPr>
          <p:cNvSpPr/>
          <p:nvPr/>
        </p:nvSpPr>
        <p:spPr>
          <a:xfrm>
            <a:off x="7862862" y="5831134"/>
            <a:ext cx="114911" cy="1173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0A249BD3-BEFD-D738-5A63-3B597A41A147}"/>
              </a:ext>
            </a:extLst>
          </p:cNvPr>
          <p:cNvSpPr/>
          <p:nvPr/>
        </p:nvSpPr>
        <p:spPr>
          <a:xfrm>
            <a:off x="6071551" y="4291649"/>
            <a:ext cx="114911" cy="1173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2574FD38-52BC-9FD9-BF5A-CCA52C7BAE22}"/>
              </a:ext>
            </a:extLst>
          </p:cNvPr>
          <p:cNvSpPr/>
          <p:nvPr/>
        </p:nvSpPr>
        <p:spPr>
          <a:xfrm>
            <a:off x="6780404" y="4539401"/>
            <a:ext cx="114911" cy="1173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8DF767E4-6C7A-69E0-F6FF-43A9A4D171BA}"/>
              </a:ext>
            </a:extLst>
          </p:cNvPr>
          <p:cNvSpPr/>
          <p:nvPr/>
        </p:nvSpPr>
        <p:spPr>
          <a:xfrm>
            <a:off x="4693844" y="5414682"/>
            <a:ext cx="114911" cy="1173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483C671E-976E-67F7-22D8-06A5AF8EB112}"/>
              </a:ext>
            </a:extLst>
          </p:cNvPr>
          <p:cNvSpPr/>
          <p:nvPr/>
        </p:nvSpPr>
        <p:spPr>
          <a:xfrm>
            <a:off x="2888276" y="5200079"/>
            <a:ext cx="114911" cy="1173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277046CD-D005-111A-1CFC-9D08B48D3AB1}"/>
              </a:ext>
            </a:extLst>
          </p:cNvPr>
          <p:cNvSpPr/>
          <p:nvPr/>
        </p:nvSpPr>
        <p:spPr>
          <a:xfrm>
            <a:off x="3837930" y="4046279"/>
            <a:ext cx="114911" cy="1173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74277FAA-A03D-7501-0189-CBD0E5EB8F7A}"/>
              </a:ext>
            </a:extLst>
          </p:cNvPr>
          <p:cNvSpPr/>
          <p:nvPr/>
        </p:nvSpPr>
        <p:spPr>
          <a:xfrm>
            <a:off x="4578933" y="1496351"/>
            <a:ext cx="114911" cy="1173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E79CAF61-6243-5149-75C1-1F09EC51F30B}"/>
              </a:ext>
            </a:extLst>
          </p:cNvPr>
          <p:cNvSpPr/>
          <p:nvPr/>
        </p:nvSpPr>
        <p:spPr>
          <a:xfrm>
            <a:off x="6914356" y="2358475"/>
            <a:ext cx="114911" cy="1173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9EB78DAF-31B7-E758-DF9E-BAEF54CF138B}"/>
              </a:ext>
            </a:extLst>
          </p:cNvPr>
          <p:cNvSpPr/>
          <p:nvPr/>
        </p:nvSpPr>
        <p:spPr>
          <a:xfrm>
            <a:off x="7624745" y="1660336"/>
            <a:ext cx="114911" cy="1173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476FB2D5-FA53-91DE-B076-80BF4E2D9732}"/>
              </a:ext>
            </a:extLst>
          </p:cNvPr>
          <p:cNvSpPr/>
          <p:nvPr/>
        </p:nvSpPr>
        <p:spPr>
          <a:xfrm>
            <a:off x="7424568" y="3016795"/>
            <a:ext cx="114911" cy="1173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83709FC2-A897-E544-2F44-2BC7FED0086D}"/>
              </a:ext>
            </a:extLst>
          </p:cNvPr>
          <p:cNvSpPr/>
          <p:nvPr/>
        </p:nvSpPr>
        <p:spPr>
          <a:xfrm>
            <a:off x="7630695" y="3659515"/>
            <a:ext cx="114911" cy="1173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7914D607-AEA3-698D-F497-1F49D50DAFF8}"/>
              </a:ext>
            </a:extLst>
          </p:cNvPr>
          <p:cNvSpPr/>
          <p:nvPr/>
        </p:nvSpPr>
        <p:spPr>
          <a:xfrm>
            <a:off x="4884427" y="3292467"/>
            <a:ext cx="114911" cy="1173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4FC860FA-8F26-A7E8-5CCA-BF3266B16DB5}"/>
              </a:ext>
            </a:extLst>
          </p:cNvPr>
          <p:cNvSpPr/>
          <p:nvPr/>
        </p:nvSpPr>
        <p:spPr>
          <a:xfrm>
            <a:off x="8782871" y="2753783"/>
            <a:ext cx="114911" cy="1173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05813B0C-7979-2298-3F38-52180160CD54}"/>
              </a:ext>
            </a:extLst>
          </p:cNvPr>
          <p:cNvSpPr/>
          <p:nvPr/>
        </p:nvSpPr>
        <p:spPr>
          <a:xfrm>
            <a:off x="9505576" y="2792338"/>
            <a:ext cx="114911" cy="1173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D1112AD2-B13E-3125-E0F1-9C5118438036}"/>
              </a:ext>
            </a:extLst>
          </p:cNvPr>
          <p:cNvSpPr/>
          <p:nvPr/>
        </p:nvSpPr>
        <p:spPr>
          <a:xfrm>
            <a:off x="9216350" y="1909826"/>
            <a:ext cx="114911" cy="1173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591791D1-6746-8D51-2D52-A95453E0D63B}"/>
              </a:ext>
            </a:extLst>
          </p:cNvPr>
          <p:cNvSpPr/>
          <p:nvPr/>
        </p:nvSpPr>
        <p:spPr>
          <a:xfrm>
            <a:off x="3785389" y="2324273"/>
            <a:ext cx="191455" cy="1857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202C8483-9D0A-D936-6C46-6AA82B32B7FF}"/>
              </a:ext>
            </a:extLst>
          </p:cNvPr>
          <p:cNvSpPr/>
          <p:nvPr/>
        </p:nvSpPr>
        <p:spPr>
          <a:xfrm>
            <a:off x="4559844" y="2027182"/>
            <a:ext cx="191455" cy="1857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95610FFC-9D53-A387-FEBC-5032E7503AFE}"/>
              </a:ext>
            </a:extLst>
          </p:cNvPr>
          <p:cNvSpPr/>
          <p:nvPr/>
        </p:nvSpPr>
        <p:spPr>
          <a:xfrm>
            <a:off x="4994325" y="2154264"/>
            <a:ext cx="303804" cy="28577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2B532C36-9121-A3C3-9962-CB15A08E2633}"/>
              </a:ext>
            </a:extLst>
          </p:cNvPr>
          <p:cNvSpPr/>
          <p:nvPr/>
        </p:nvSpPr>
        <p:spPr>
          <a:xfrm>
            <a:off x="7788916" y="1877537"/>
            <a:ext cx="269694" cy="26187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B31F86B1-CE0A-2F0B-0753-912BE56864B1}"/>
              </a:ext>
            </a:extLst>
          </p:cNvPr>
          <p:cNvSpPr/>
          <p:nvPr/>
        </p:nvSpPr>
        <p:spPr>
          <a:xfrm>
            <a:off x="6310331" y="3030593"/>
            <a:ext cx="269694" cy="31392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68BF05EE-301E-85BB-1DB8-9C29FFDFC6C5}"/>
              </a:ext>
            </a:extLst>
          </p:cNvPr>
          <p:cNvSpPr/>
          <p:nvPr/>
        </p:nvSpPr>
        <p:spPr>
          <a:xfrm>
            <a:off x="5748039" y="3892050"/>
            <a:ext cx="269694" cy="31392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A5028E5A-9433-593F-5271-CF881A0854C8}"/>
              </a:ext>
            </a:extLst>
          </p:cNvPr>
          <p:cNvSpPr/>
          <p:nvPr/>
        </p:nvSpPr>
        <p:spPr>
          <a:xfrm>
            <a:off x="5209841" y="2858791"/>
            <a:ext cx="219782" cy="20697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15E8084B-75C8-E74E-7488-91E75B952DE9}"/>
              </a:ext>
            </a:extLst>
          </p:cNvPr>
          <p:cNvSpPr/>
          <p:nvPr/>
        </p:nvSpPr>
        <p:spPr>
          <a:xfrm>
            <a:off x="3996210" y="3397722"/>
            <a:ext cx="219782" cy="20697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85CCECD2-F0BB-BD74-B668-B3C97D916AE2}"/>
              </a:ext>
            </a:extLst>
          </p:cNvPr>
          <p:cNvSpPr/>
          <p:nvPr/>
        </p:nvSpPr>
        <p:spPr>
          <a:xfrm>
            <a:off x="3798667" y="3803159"/>
            <a:ext cx="219782" cy="20697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0B8B0CD1-1530-EB40-68DF-C4476DCB66FC}"/>
              </a:ext>
            </a:extLst>
          </p:cNvPr>
          <p:cNvSpPr/>
          <p:nvPr/>
        </p:nvSpPr>
        <p:spPr>
          <a:xfrm>
            <a:off x="3578885" y="5096591"/>
            <a:ext cx="219782" cy="20697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D94F86C4-D2F0-16C4-21FF-025BA684ED3C}"/>
              </a:ext>
            </a:extLst>
          </p:cNvPr>
          <p:cNvSpPr/>
          <p:nvPr/>
        </p:nvSpPr>
        <p:spPr>
          <a:xfrm>
            <a:off x="6264796" y="4291648"/>
            <a:ext cx="245663" cy="2704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1B5C4FEB-35C6-82B6-6EB3-6809352B2424}"/>
              </a:ext>
            </a:extLst>
          </p:cNvPr>
          <p:cNvSpPr/>
          <p:nvPr/>
        </p:nvSpPr>
        <p:spPr>
          <a:xfrm>
            <a:off x="7647971" y="5046972"/>
            <a:ext cx="272005" cy="2704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BDEE67A0-A131-B0BE-3B9D-880F756C0BDF}"/>
              </a:ext>
            </a:extLst>
          </p:cNvPr>
          <p:cNvSpPr/>
          <p:nvPr/>
        </p:nvSpPr>
        <p:spPr>
          <a:xfrm>
            <a:off x="7424568" y="5200079"/>
            <a:ext cx="191129" cy="21460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EAEBB2F9-CDAD-74DE-34AD-9084FBB67585}"/>
              </a:ext>
            </a:extLst>
          </p:cNvPr>
          <p:cNvGrpSpPr/>
          <p:nvPr/>
        </p:nvGrpSpPr>
        <p:grpSpPr>
          <a:xfrm>
            <a:off x="766379" y="325497"/>
            <a:ext cx="3449613" cy="584775"/>
            <a:chOff x="2736848" y="952500"/>
            <a:chExt cx="3449613" cy="584775"/>
          </a:xfrm>
        </p:grpSpPr>
        <p:sp>
          <p:nvSpPr>
            <p:cNvPr id="4" name="TextBox 3">
              <a:extLst>
                <a:ext uri="{FF2B5EF4-FFF2-40B4-BE49-F238E27FC236}">
                  <a16:creationId xmlns:a16="http://schemas.microsoft.com/office/drawing/2014/main" id="{29F75971-F1B8-E9AD-0AEE-1273BB479DAE}"/>
                </a:ext>
              </a:extLst>
            </p:cNvPr>
            <p:cNvSpPr txBox="1"/>
            <p:nvPr/>
          </p:nvSpPr>
          <p:spPr>
            <a:xfrm>
              <a:off x="2736848" y="952500"/>
              <a:ext cx="3449613" cy="584775"/>
            </a:xfrm>
            <a:prstGeom prst="rect">
              <a:avLst/>
            </a:prstGeom>
            <a:solidFill>
              <a:schemeClr val="bg1"/>
            </a:solidFill>
          </p:spPr>
          <p:txBody>
            <a:bodyPr wrap="square" rtlCol="0">
              <a:spAutoFit/>
            </a:bodyPr>
            <a:lstStyle/>
            <a:p>
              <a:r>
                <a:rPr lang="en-GB" dirty="0"/>
                <a:t>       </a:t>
              </a:r>
              <a:r>
                <a:rPr lang="en-GB" sz="1400" dirty="0"/>
                <a:t>Changes in track/road</a:t>
              </a:r>
            </a:p>
            <a:p>
              <a:r>
                <a:rPr lang="en-GB" sz="1400" dirty="0"/>
                <a:t>          Structure present in 1761 but not now</a:t>
              </a:r>
            </a:p>
          </p:txBody>
        </p:sp>
        <p:sp>
          <p:nvSpPr>
            <p:cNvPr id="2" name="Oval 1">
              <a:extLst>
                <a:ext uri="{FF2B5EF4-FFF2-40B4-BE49-F238E27FC236}">
                  <a16:creationId xmlns:a16="http://schemas.microsoft.com/office/drawing/2014/main" id="{537F3F73-0E50-03F4-B5B4-36C9DAFAE6EF}"/>
                </a:ext>
              </a:extLst>
            </p:cNvPr>
            <p:cNvSpPr/>
            <p:nvPr/>
          </p:nvSpPr>
          <p:spPr>
            <a:xfrm>
              <a:off x="2945731" y="1054169"/>
              <a:ext cx="114911" cy="1173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7431B062-B26A-592C-170F-1A5F12F2F812}"/>
                </a:ext>
              </a:extLst>
            </p:cNvPr>
            <p:cNvSpPr/>
            <p:nvPr/>
          </p:nvSpPr>
          <p:spPr>
            <a:xfrm>
              <a:off x="2907458" y="1310591"/>
              <a:ext cx="191455" cy="1857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09217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877</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Madeleine Russell</dc:creator>
  <cp:lastModifiedBy>Madeleine Russell</cp:lastModifiedBy>
  <cp:revision>2</cp:revision>
  <dcterms:created xsi:type="dcterms:W3CDTF">2023-03-02T11:07:04Z</dcterms:created>
  <dcterms:modified xsi:type="dcterms:W3CDTF">2023-03-02T11:15:07Z</dcterms:modified>
</cp:coreProperties>
</file>